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65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10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65"/>
        <p:guide pos="270"/>
        <p:guide pos="7443"/>
        <p:guide orient="horz" pos="610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7355" y="969645"/>
            <a:ext cx="11418570" cy="58883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海南万宁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海南万宁试驾场地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位于海南省万宁市东南部，三面环山，一面向海，空间面积约8.1平方公里，自然资源独特，集碧海、青山、白沙奇石、岛屿、椰林、溪流于一体，曾被世界旅游组织专家赞誉为“海南现存未开发的最美丽的海湾”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00150"/>
            <a:ext cx="3666490" cy="2537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长81m 宽65m  总面积约4000㎡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海南万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1322070"/>
            <a:ext cx="7007860" cy="4954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5770" y="1007110"/>
            <a:ext cx="3776980" cy="2516505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01660" y="1017270"/>
            <a:ext cx="3877945" cy="2545080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8610" y="3913505"/>
            <a:ext cx="3771900" cy="2559050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5770" y="3921760"/>
            <a:ext cx="3790950" cy="2550795"/>
          </a:xfrm>
          <a:prstGeom prst="rect">
            <a:avLst/>
          </a:prstGeom>
        </p:spPr>
      </p:pic>
      <p:pic>
        <p:nvPicPr>
          <p:cNvPr id="17" name="图片 16" descr="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03565" y="3962400"/>
            <a:ext cx="3848735" cy="249936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8290" y="969645"/>
            <a:ext cx="3784600" cy="25527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07340" y="6463665"/>
            <a:ext cx="3765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东风标致试驾会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75755" y="3624263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东风标致试驾会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2023奔驰ArOCs越野旅居车著英驾驶训练营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2023奔驰ArOCs越野旅居车著英驾驶训练营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2023奔驰ArOCs越野旅居车著英驾驶训练营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2023奔驰ArOCs越野旅居车著英驾驶训练营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海南万宁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296</cp:revision>
  <dcterms:created xsi:type="dcterms:W3CDTF">2019-06-19T02:08:00Z</dcterms:created>
  <dcterms:modified xsi:type="dcterms:W3CDTF">2024-05-10T05:54:12Z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F9A3CC92C1904D349E7047435F034C00</vt:lpwstr>
  </property>
</Properties>
</file>